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1"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44" autoAdjust="0"/>
    <p:restoredTop sz="94694" autoAdjust="0"/>
  </p:normalViewPr>
  <p:slideViewPr>
    <p:cSldViewPr snapToGrid="0" snapToObjects="1" showGuides="1">
      <p:cViewPr varScale="1">
        <p:scale>
          <a:sx n="24" d="100"/>
          <a:sy n="24" d="100"/>
        </p:scale>
        <p:origin x="2624" y="24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8/7/20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5617998"/>
            <a:ext cx="10056813" cy="8325329"/>
          </a:xfrm>
          <a:prstGeom prst="rect">
            <a:avLst/>
          </a:prstGeom>
          <a:solidFill>
            <a:schemeClr val="bg2"/>
          </a:solidFill>
        </p:spPr>
        <p:txBody>
          <a:bodyPr wrap="square" lIns="228589" tIns="228589" rIns="228589" bIns="228589">
            <a:noAutofit/>
          </a:bodyPr>
          <a:lstStyle>
            <a:lvl1pPr marL="0" marR="0" indent="0" algn="l" defTabSz="4388900" rtl="0" eaLnBrk="1" fontAlgn="auto" latinLnBrk="0" hangingPunct="1">
              <a:lnSpc>
                <a:spcPct val="100000"/>
              </a:lnSpc>
              <a:spcBef>
                <a:spcPct val="20000"/>
              </a:spcBef>
              <a:spcAft>
                <a:spcPts val="0"/>
              </a:spcAft>
              <a:buClrTx/>
              <a:buSzTx/>
              <a:buFont typeface="Arial" pitchFamily="34" charset="0"/>
              <a:buNone/>
              <a:tabLst/>
              <a:defRPr sz="3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20" name="Text Placeholder 5"/>
          <p:cNvSpPr>
            <a:spLocks noGrp="1"/>
          </p:cNvSpPr>
          <p:nvPr>
            <p:ph type="body" sz="quarter" idx="20" hasCustomPrompt="1"/>
          </p:nvPr>
        </p:nvSpPr>
        <p:spPr>
          <a:xfrm>
            <a:off x="477825" y="14281762"/>
            <a:ext cx="10050462" cy="615545"/>
          </a:xfrm>
          <a:prstGeom prst="rect">
            <a:avLst/>
          </a:prstGeom>
          <a:solidFill>
            <a:schemeClr val="accent6"/>
          </a:solidFill>
          <a:ln>
            <a:noFill/>
          </a:ln>
        </p:spPr>
        <p:txBody>
          <a:bodyPr wrap="square"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617998"/>
            <a:ext cx="10048875" cy="615545"/>
          </a:xfrm>
          <a:prstGeom prst="rect">
            <a:avLst/>
          </a:prstGeom>
          <a:solidFill>
            <a:schemeClr val="accent6"/>
          </a:solidFill>
          <a:ln>
            <a:noFill/>
          </a:ln>
        </p:spPr>
        <p:txBody>
          <a:bodyPr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617998"/>
            <a:ext cx="10058400" cy="615545"/>
          </a:xfrm>
          <a:prstGeom prst="rect">
            <a:avLst/>
          </a:prstGeom>
          <a:solidFill>
            <a:schemeClr val="accent6"/>
          </a:solidFill>
          <a:ln>
            <a:noFill/>
          </a:ln>
        </p:spPr>
        <p:txBody>
          <a:bodyPr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617998"/>
            <a:ext cx="10047018" cy="615545"/>
          </a:xfrm>
          <a:prstGeom prst="rect">
            <a:avLst/>
          </a:prstGeom>
          <a:solidFill>
            <a:schemeClr val="accent6"/>
          </a:solidFill>
        </p:spPr>
        <p:txBody>
          <a:bodyPr wrap="square"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92530"/>
          </a:xfrm>
          <a:prstGeom prst="rect">
            <a:avLst/>
          </a:prstGeom>
          <a:ln>
            <a:noFill/>
          </a:ln>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341987"/>
            <a:ext cx="10047018" cy="615545"/>
          </a:xfrm>
          <a:prstGeom prst="rect">
            <a:avLst/>
          </a:prstGeom>
          <a:solidFill>
            <a:schemeClr val="accent6"/>
          </a:solidFill>
          <a:ln>
            <a:noFill/>
          </a:ln>
        </p:spPr>
        <p:txBody>
          <a:bodyPr wrap="square"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748651"/>
            <a:ext cx="10047018" cy="615545"/>
          </a:xfrm>
          <a:prstGeom prst="rect">
            <a:avLst/>
          </a:prstGeom>
          <a:solidFill>
            <a:schemeClr val="accent6"/>
          </a:solidFill>
          <a:ln>
            <a:noFill/>
          </a:ln>
        </p:spPr>
        <p:txBody>
          <a:bodyPr wrap="square"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77831" y="3842821"/>
            <a:ext cx="32389761" cy="834592"/>
          </a:xfrm>
          <a:prstGeom prst="rect">
            <a:avLst/>
          </a:prstGeom>
        </p:spPr>
        <p:txBody>
          <a:bodyPr anchor="t" anchorCtr="0">
            <a:normAutofit/>
          </a:bodyPr>
          <a:lstStyle>
            <a:lvl1pPr marL="0" indent="0" algn="l">
              <a:buFontTx/>
              <a:buNone/>
              <a:defRPr sz="36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77831" y="2686267"/>
            <a:ext cx="32389765" cy="834592"/>
          </a:xfrm>
          <a:prstGeom prst="rect">
            <a:avLst/>
          </a:prstGeom>
        </p:spPr>
        <p:txBody>
          <a:bodyPr anchor="t" anchorCtr="0">
            <a:normAutofit/>
          </a:bodyPr>
          <a:lstStyle>
            <a:lvl1pPr marL="0" indent="0" algn="l">
              <a:buFontTx/>
              <a:buNone/>
              <a:defRPr sz="36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477826" y="1032861"/>
            <a:ext cx="32389769" cy="1331444"/>
          </a:xfrm>
          <a:prstGeom prst="rect">
            <a:avLst/>
          </a:prstGeom>
        </p:spPr>
        <p:txBody>
          <a:bodyPr anchor="t" anchorCtr="0">
            <a:normAutofit/>
          </a:bodyPr>
          <a:lstStyle>
            <a:lvl1pPr marL="0" indent="0" algn="l">
              <a:buFontTx/>
              <a:buNone/>
              <a:defRPr sz="8800" b="1"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53" name="Text Placeholder 3">
            <a:extLst>
              <a:ext uri="{FF2B5EF4-FFF2-40B4-BE49-F238E27FC236}">
                <a16:creationId xmlns:a16="http://schemas.microsoft.com/office/drawing/2014/main" id="{275744E3-BF2B-7544-9F91-96201445AEAA}"/>
              </a:ext>
            </a:extLst>
          </p:cNvPr>
          <p:cNvSpPr>
            <a:spLocks noGrp="1"/>
          </p:cNvSpPr>
          <p:nvPr>
            <p:ph type="body" sz="quarter" idx="10" hasCustomPrompt="1"/>
          </p:nvPr>
        </p:nvSpPr>
        <p:spPr>
          <a:xfrm>
            <a:off x="459674" y="5617998"/>
            <a:ext cx="10056813" cy="8325329"/>
          </a:xfrm>
          <a:prstGeom prst="rect">
            <a:avLst/>
          </a:prstGeom>
          <a:solidFill>
            <a:schemeClr val="bg2"/>
          </a:solidFill>
        </p:spPr>
        <p:txBody>
          <a:bodyPr wrap="square" lIns="228589" tIns="228589" rIns="228589" bIns="228589">
            <a:noAutofit/>
          </a:bodyPr>
          <a:lstStyle>
            <a:lvl1pPr marL="0" marR="0" indent="0" algn="l" defTabSz="4388900" rtl="0" eaLnBrk="1" fontAlgn="auto" latinLnBrk="0" hangingPunct="1">
              <a:lnSpc>
                <a:spcPct val="100000"/>
              </a:lnSpc>
              <a:spcBef>
                <a:spcPct val="20000"/>
              </a:spcBef>
              <a:spcAft>
                <a:spcPts val="0"/>
              </a:spcAft>
              <a:buClrTx/>
              <a:buSzTx/>
              <a:buFont typeface="Arial" pitchFamily="34" charset="0"/>
              <a:buNone/>
              <a:tabLst/>
              <a:defRPr sz="3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54" name="Text Placeholder 5">
            <a:extLst>
              <a:ext uri="{FF2B5EF4-FFF2-40B4-BE49-F238E27FC236}">
                <a16:creationId xmlns:a16="http://schemas.microsoft.com/office/drawing/2014/main" id="{5C4D0E1C-B60A-2245-AF18-E755AC36B367}"/>
              </a:ext>
            </a:extLst>
          </p:cNvPr>
          <p:cNvSpPr>
            <a:spLocks noGrp="1"/>
          </p:cNvSpPr>
          <p:nvPr>
            <p:ph type="body" sz="quarter" idx="20" hasCustomPrompt="1"/>
          </p:nvPr>
        </p:nvSpPr>
        <p:spPr>
          <a:xfrm>
            <a:off x="477825" y="14281762"/>
            <a:ext cx="10050462" cy="615545"/>
          </a:xfrm>
          <a:prstGeom prst="rect">
            <a:avLst/>
          </a:prstGeom>
          <a:solidFill>
            <a:schemeClr val="accent6"/>
          </a:solidFill>
          <a:ln>
            <a:noFill/>
          </a:ln>
        </p:spPr>
        <p:txBody>
          <a:bodyPr wrap="square"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OBJECTIVES</a:t>
            </a:r>
          </a:p>
        </p:txBody>
      </p:sp>
      <p:sp>
        <p:nvSpPr>
          <p:cNvPr id="55" name="Text Placeholder 3">
            <a:extLst>
              <a:ext uri="{FF2B5EF4-FFF2-40B4-BE49-F238E27FC236}">
                <a16:creationId xmlns:a16="http://schemas.microsoft.com/office/drawing/2014/main" id="{065EC15A-D69E-B04E-9C47-44527B68361C}"/>
              </a:ext>
            </a:extLst>
          </p:cNvPr>
          <p:cNvSpPr>
            <a:spLocks noGrp="1"/>
          </p:cNvSpPr>
          <p:nvPr>
            <p:ph type="body" sz="quarter" idx="21" hasCustomPrompt="1"/>
          </p:nvPr>
        </p:nvSpPr>
        <p:spPr>
          <a:xfrm>
            <a:off x="11460161" y="6378481"/>
            <a:ext cx="10048874"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56" name="Text Placeholder 5">
            <a:extLst>
              <a:ext uri="{FF2B5EF4-FFF2-40B4-BE49-F238E27FC236}">
                <a16:creationId xmlns:a16="http://schemas.microsoft.com/office/drawing/2014/main" id="{48803738-357C-5B4D-A5F9-B45BA15E9992}"/>
              </a:ext>
            </a:extLst>
          </p:cNvPr>
          <p:cNvSpPr>
            <a:spLocks noGrp="1"/>
          </p:cNvSpPr>
          <p:nvPr>
            <p:ph type="body" sz="quarter" idx="22" hasCustomPrompt="1"/>
          </p:nvPr>
        </p:nvSpPr>
        <p:spPr>
          <a:xfrm>
            <a:off x="11460162" y="5617998"/>
            <a:ext cx="10048875" cy="615545"/>
          </a:xfrm>
          <a:prstGeom prst="rect">
            <a:avLst/>
          </a:prstGeom>
          <a:solidFill>
            <a:schemeClr val="accent6"/>
          </a:solidFill>
          <a:ln>
            <a:noFill/>
          </a:ln>
        </p:spPr>
        <p:txBody>
          <a:bodyPr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MATERIALS &amp; METHODS</a:t>
            </a:r>
          </a:p>
        </p:txBody>
      </p:sp>
      <p:sp>
        <p:nvSpPr>
          <p:cNvPr id="57" name="Text Placeholder 3">
            <a:extLst>
              <a:ext uri="{FF2B5EF4-FFF2-40B4-BE49-F238E27FC236}">
                <a16:creationId xmlns:a16="http://schemas.microsoft.com/office/drawing/2014/main" id="{0588C9DD-F9F9-004E-8CFA-BF68D85D47D8}"/>
              </a:ext>
            </a:extLst>
          </p:cNvPr>
          <p:cNvSpPr>
            <a:spLocks noGrp="1"/>
          </p:cNvSpPr>
          <p:nvPr>
            <p:ph type="body" sz="quarter" idx="23" hasCustomPrompt="1"/>
          </p:nvPr>
        </p:nvSpPr>
        <p:spPr>
          <a:xfrm>
            <a:off x="22385343" y="6378481"/>
            <a:ext cx="10048874"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58" name="Text Placeholder 5">
            <a:extLst>
              <a:ext uri="{FF2B5EF4-FFF2-40B4-BE49-F238E27FC236}">
                <a16:creationId xmlns:a16="http://schemas.microsoft.com/office/drawing/2014/main" id="{1C10A556-BFAA-EE48-B627-C2392BABFA1D}"/>
              </a:ext>
            </a:extLst>
          </p:cNvPr>
          <p:cNvSpPr>
            <a:spLocks noGrp="1"/>
          </p:cNvSpPr>
          <p:nvPr>
            <p:ph type="body" sz="quarter" idx="24" hasCustomPrompt="1"/>
          </p:nvPr>
        </p:nvSpPr>
        <p:spPr>
          <a:xfrm>
            <a:off x="22377404" y="5617998"/>
            <a:ext cx="10058400" cy="615545"/>
          </a:xfrm>
          <a:prstGeom prst="rect">
            <a:avLst/>
          </a:prstGeom>
          <a:solidFill>
            <a:schemeClr val="accent6"/>
          </a:solidFill>
          <a:ln>
            <a:noFill/>
          </a:ln>
        </p:spPr>
        <p:txBody>
          <a:bodyPr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RESULTS</a:t>
            </a:r>
          </a:p>
        </p:txBody>
      </p:sp>
      <p:sp>
        <p:nvSpPr>
          <p:cNvPr id="59" name="Text Placeholder 5">
            <a:extLst>
              <a:ext uri="{FF2B5EF4-FFF2-40B4-BE49-F238E27FC236}">
                <a16:creationId xmlns:a16="http://schemas.microsoft.com/office/drawing/2014/main" id="{A945E613-5DF0-BE4F-A6F2-B00EE354624D}"/>
              </a:ext>
            </a:extLst>
          </p:cNvPr>
          <p:cNvSpPr>
            <a:spLocks noGrp="1"/>
          </p:cNvSpPr>
          <p:nvPr>
            <p:ph type="body" sz="quarter" idx="25" hasCustomPrompt="1"/>
          </p:nvPr>
        </p:nvSpPr>
        <p:spPr>
          <a:xfrm>
            <a:off x="33390292" y="5617998"/>
            <a:ext cx="10047018" cy="615545"/>
          </a:xfrm>
          <a:prstGeom prst="rect">
            <a:avLst/>
          </a:prstGeom>
          <a:solidFill>
            <a:schemeClr val="accent6"/>
          </a:solidFill>
        </p:spPr>
        <p:txBody>
          <a:bodyPr wrap="square"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CONCLUSIONS</a:t>
            </a:r>
          </a:p>
        </p:txBody>
      </p:sp>
      <p:sp>
        <p:nvSpPr>
          <p:cNvPr id="61" name="Text Placeholder 3">
            <a:extLst>
              <a:ext uri="{FF2B5EF4-FFF2-40B4-BE49-F238E27FC236}">
                <a16:creationId xmlns:a16="http://schemas.microsoft.com/office/drawing/2014/main" id="{15A08E3A-CE4D-CC40-B6EC-F597A0B2572B}"/>
              </a:ext>
            </a:extLst>
          </p:cNvPr>
          <p:cNvSpPr>
            <a:spLocks noGrp="1"/>
          </p:cNvSpPr>
          <p:nvPr>
            <p:ph type="body" sz="quarter" idx="26" hasCustomPrompt="1"/>
          </p:nvPr>
        </p:nvSpPr>
        <p:spPr>
          <a:xfrm>
            <a:off x="33390292" y="6378481"/>
            <a:ext cx="10047018" cy="892530"/>
          </a:xfrm>
          <a:prstGeom prst="rect">
            <a:avLst/>
          </a:prstGeom>
          <a:ln>
            <a:noFill/>
          </a:ln>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2" name="Text Placeholder 5">
            <a:extLst>
              <a:ext uri="{FF2B5EF4-FFF2-40B4-BE49-F238E27FC236}">
                <a16:creationId xmlns:a16="http://schemas.microsoft.com/office/drawing/2014/main" id="{D57248E4-6912-864A-B7E2-60B47C1E7765}"/>
              </a:ext>
            </a:extLst>
          </p:cNvPr>
          <p:cNvSpPr>
            <a:spLocks noGrp="1"/>
          </p:cNvSpPr>
          <p:nvPr>
            <p:ph type="body" sz="quarter" idx="27" hasCustomPrompt="1"/>
          </p:nvPr>
        </p:nvSpPr>
        <p:spPr>
          <a:xfrm>
            <a:off x="33390292" y="14341987"/>
            <a:ext cx="10047018" cy="615545"/>
          </a:xfrm>
          <a:prstGeom prst="rect">
            <a:avLst/>
          </a:prstGeom>
          <a:solidFill>
            <a:schemeClr val="accent6"/>
          </a:solidFill>
          <a:ln>
            <a:noFill/>
          </a:ln>
        </p:spPr>
        <p:txBody>
          <a:bodyPr wrap="square"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REFERENCES</a:t>
            </a:r>
          </a:p>
        </p:txBody>
      </p:sp>
      <p:sp>
        <p:nvSpPr>
          <p:cNvPr id="63" name="Text Placeholder 3">
            <a:extLst>
              <a:ext uri="{FF2B5EF4-FFF2-40B4-BE49-F238E27FC236}">
                <a16:creationId xmlns:a16="http://schemas.microsoft.com/office/drawing/2014/main" id="{113494CA-BEEF-2142-84CC-03C3799D15D1}"/>
              </a:ext>
            </a:extLst>
          </p:cNvPr>
          <p:cNvSpPr>
            <a:spLocks noGrp="1"/>
          </p:cNvSpPr>
          <p:nvPr>
            <p:ph type="body" sz="quarter" idx="28" hasCustomPrompt="1"/>
          </p:nvPr>
        </p:nvSpPr>
        <p:spPr>
          <a:xfrm>
            <a:off x="33390292" y="15011402"/>
            <a:ext cx="10052050"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5">
            <a:extLst>
              <a:ext uri="{FF2B5EF4-FFF2-40B4-BE49-F238E27FC236}">
                <a16:creationId xmlns:a16="http://schemas.microsoft.com/office/drawing/2014/main" id="{D4A0248B-A33F-1A45-A2B0-4E5CB2D6ED55}"/>
              </a:ext>
            </a:extLst>
          </p:cNvPr>
          <p:cNvSpPr>
            <a:spLocks noGrp="1"/>
          </p:cNvSpPr>
          <p:nvPr>
            <p:ph type="body" sz="quarter" idx="29" hasCustomPrompt="1"/>
          </p:nvPr>
        </p:nvSpPr>
        <p:spPr>
          <a:xfrm>
            <a:off x="33390292" y="25748651"/>
            <a:ext cx="10047018" cy="615545"/>
          </a:xfrm>
          <a:prstGeom prst="rect">
            <a:avLst/>
          </a:prstGeom>
          <a:solidFill>
            <a:schemeClr val="accent6"/>
          </a:solidFill>
          <a:ln>
            <a:noFill/>
          </a:ln>
        </p:spPr>
        <p:txBody>
          <a:bodyPr wrap="square" lIns="91436" tIns="91436" rIns="91436" bIns="91436" anchor="ctr" anchorCtr="0">
            <a:spAutoFit/>
          </a:bodyPr>
          <a:lstStyle>
            <a:lvl1pPr marL="0" indent="0" algn="l">
              <a:buNone/>
              <a:defRPr sz="2800" b="1" u="none" baseline="0">
                <a:solidFill>
                  <a:schemeClr val="bg1"/>
                </a:solidFill>
                <a:latin typeface="Helvetica" pitchFamily="2" charset="0"/>
              </a:defRPr>
            </a:lvl1pPr>
          </a:lstStyle>
          <a:p>
            <a:pPr lvl="0"/>
            <a:r>
              <a:rPr lang="en-US" dirty="0"/>
              <a:t>(click to edit)  ACKNOWLEDGEMENTS or  CONTACT</a:t>
            </a:r>
          </a:p>
        </p:txBody>
      </p:sp>
      <p:sp>
        <p:nvSpPr>
          <p:cNvPr id="65" name="Text Placeholder 3">
            <a:extLst>
              <a:ext uri="{FF2B5EF4-FFF2-40B4-BE49-F238E27FC236}">
                <a16:creationId xmlns:a16="http://schemas.microsoft.com/office/drawing/2014/main" id="{AE27561D-6F58-C047-8D74-65F39B54C435}"/>
              </a:ext>
            </a:extLst>
          </p:cNvPr>
          <p:cNvSpPr>
            <a:spLocks noGrp="1"/>
          </p:cNvSpPr>
          <p:nvPr>
            <p:ph type="body" sz="quarter" idx="30" hasCustomPrompt="1"/>
          </p:nvPr>
        </p:nvSpPr>
        <p:spPr>
          <a:xfrm>
            <a:off x="33390292" y="26433446"/>
            <a:ext cx="10052050"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6" name="Text Placeholder 3">
            <a:extLst>
              <a:ext uri="{FF2B5EF4-FFF2-40B4-BE49-F238E27FC236}">
                <a16:creationId xmlns:a16="http://schemas.microsoft.com/office/drawing/2014/main" id="{C6322132-0EB3-234D-8B9F-08C03DB79DC3}"/>
              </a:ext>
            </a:extLst>
          </p:cNvPr>
          <p:cNvSpPr>
            <a:spLocks noGrp="1"/>
          </p:cNvSpPr>
          <p:nvPr>
            <p:ph type="body" sz="quarter" idx="96" hasCustomPrompt="1"/>
          </p:nvPr>
        </p:nvSpPr>
        <p:spPr>
          <a:xfrm>
            <a:off x="459674" y="14951552"/>
            <a:ext cx="10056813" cy="892530"/>
          </a:xfrm>
          <a:prstGeom prst="rect">
            <a:avLst/>
          </a:prstGeom>
        </p:spPr>
        <p:txBody>
          <a:bodyPr wrap="square" lIns="228589" tIns="228589" rIns="228589" bIns="228589">
            <a:spAutoFit/>
          </a:bodyPr>
          <a:lstStyle>
            <a:lvl1pPr marL="0" indent="0">
              <a:buNone/>
              <a:defRPr sz="28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7" name="Text Placeholder 76">
            <a:extLst>
              <a:ext uri="{FF2B5EF4-FFF2-40B4-BE49-F238E27FC236}">
                <a16:creationId xmlns:a16="http://schemas.microsoft.com/office/drawing/2014/main" id="{C0ADB27F-158A-954D-BAAE-3AC755176675}"/>
              </a:ext>
            </a:extLst>
          </p:cNvPr>
          <p:cNvSpPr>
            <a:spLocks noGrp="1"/>
          </p:cNvSpPr>
          <p:nvPr>
            <p:ph type="body" sz="quarter" idx="150" hasCustomPrompt="1"/>
          </p:nvPr>
        </p:nvSpPr>
        <p:spPr>
          <a:xfrm>
            <a:off x="477831" y="3842821"/>
            <a:ext cx="32389761" cy="834592"/>
          </a:xfrm>
          <a:prstGeom prst="rect">
            <a:avLst/>
          </a:prstGeom>
        </p:spPr>
        <p:txBody>
          <a:bodyPr anchor="t" anchorCtr="0">
            <a:normAutofit/>
          </a:bodyPr>
          <a:lstStyle>
            <a:lvl1pPr marL="0" indent="0" algn="l">
              <a:buFontTx/>
              <a:buNone/>
              <a:defRPr sz="36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8" name="Text Placeholder 76">
            <a:extLst>
              <a:ext uri="{FF2B5EF4-FFF2-40B4-BE49-F238E27FC236}">
                <a16:creationId xmlns:a16="http://schemas.microsoft.com/office/drawing/2014/main" id="{03BA4CCF-F304-DF4B-B232-C75BB53DED70}"/>
              </a:ext>
            </a:extLst>
          </p:cNvPr>
          <p:cNvSpPr>
            <a:spLocks noGrp="1"/>
          </p:cNvSpPr>
          <p:nvPr>
            <p:ph type="body" sz="quarter" idx="151" hasCustomPrompt="1"/>
          </p:nvPr>
        </p:nvSpPr>
        <p:spPr>
          <a:xfrm>
            <a:off x="477831" y="2686267"/>
            <a:ext cx="32389765" cy="834592"/>
          </a:xfrm>
          <a:prstGeom prst="rect">
            <a:avLst/>
          </a:prstGeom>
        </p:spPr>
        <p:txBody>
          <a:bodyPr anchor="t" anchorCtr="0">
            <a:normAutofit/>
          </a:bodyPr>
          <a:lstStyle>
            <a:lvl1pPr marL="0" indent="0" algn="l">
              <a:buFontTx/>
              <a:buNone/>
              <a:defRPr sz="36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9" name="Text Placeholder 76">
            <a:extLst>
              <a:ext uri="{FF2B5EF4-FFF2-40B4-BE49-F238E27FC236}">
                <a16:creationId xmlns:a16="http://schemas.microsoft.com/office/drawing/2014/main" id="{03B38A69-9FDB-7D4F-9692-6D62AF120BF6}"/>
              </a:ext>
            </a:extLst>
          </p:cNvPr>
          <p:cNvSpPr>
            <a:spLocks noGrp="1"/>
          </p:cNvSpPr>
          <p:nvPr>
            <p:ph type="body" sz="quarter" idx="153" hasCustomPrompt="1"/>
          </p:nvPr>
        </p:nvSpPr>
        <p:spPr>
          <a:xfrm>
            <a:off x="477826" y="1032861"/>
            <a:ext cx="32389769" cy="1331444"/>
          </a:xfrm>
          <a:prstGeom prst="rect">
            <a:avLst/>
          </a:prstGeom>
        </p:spPr>
        <p:txBody>
          <a:bodyPr anchor="t" anchorCtr="0">
            <a:normAutofit/>
          </a:bodyPr>
          <a:lstStyle>
            <a:lvl1pPr marL="0" indent="0" algn="l">
              <a:buFontTx/>
              <a:buNone/>
              <a:defRPr sz="8800" b="1"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449705" y="32356499"/>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5" name="Straight Connector 4">
            <a:extLst>
              <a:ext uri="{FF2B5EF4-FFF2-40B4-BE49-F238E27FC236}">
                <a16:creationId xmlns:a16="http://schemas.microsoft.com/office/drawing/2014/main" id="{7265A67A-86AD-7F4D-AB2A-698A4ABBD26B}"/>
              </a:ext>
            </a:extLst>
          </p:cNvPr>
          <p:cNvCxnSpPr/>
          <p:nvPr userDrawn="1"/>
        </p:nvCxnSpPr>
        <p:spPr>
          <a:xfrm>
            <a:off x="0" y="32040576"/>
            <a:ext cx="43891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7714C197-D66B-5E40-AF9A-88117E9A99A1}"/>
              </a:ext>
            </a:extLst>
          </p:cNvPr>
          <p:cNvCxnSpPr/>
          <p:nvPr userDrawn="1"/>
        </p:nvCxnSpPr>
        <p:spPr>
          <a:xfrm>
            <a:off x="10972800"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E941D545-D1FC-374C-B415-4B6DCB11DA9B}"/>
              </a:ext>
            </a:extLst>
          </p:cNvPr>
          <p:cNvCxnSpPr/>
          <p:nvPr userDrawn="1"/>
        </p:nvCxnSpPr>
        <p:spPr>
          <a:xfrm>
            <a:off x="21928667"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BC288997-2C95-2848-A8E6-ECC70ABE57B5}"/>
              </a:ext>
            </a:extLst>
          </p:cNvPr>
          <p:cNvCxnSpPr/>
          <p:nvPr userDrawn="1"/>
        </p:nvCxnSpPr>
        <p:spPr>
          <a:xfrm>
            <a:off x="32867600"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graphicFrame>
        <p:nvGraphicFramePr>
          <p:cNvPr id="11" name="Table 10">
            <a:extLst>
              <a:ext uri="{FF2B5EF4-FFF2-40B4-BE49-F238E27FC236}">
                <a16:creationId xmlns:a16="http://schemas.microsoft.com/office/drawing/2014/main" id="{8D890A66-7E8E-604D-BD2B-F5B72A019989}"/>
              </a:ext>
            </a:extLst>
          </p:cNvPr>
          <p:cNvGraphicFramePr>
            <a:graphicFrameLocks noGrp="1"/>
          </p:cNvGraphicFramePr>
          <p:nvPr userDrawn="1">
            <p:extLst>
              <p:ext uri="{D42A27DB-BD31-4B8C-83A1-F6EECF244321}">
                <p14:modId xmlns:p14="http://schemas.microsoft.com/office/powerpoint/2010/main" val="3782692570"/>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F63B454E-CBB2-2948-97E1-AA9C0F89D418}"/>
              </a:ext>
            </a:extLst>
          </p:cNvPr>
          <p:cNvGraphicFramePr>
            <a:graphicFrameLocks noGrp="1"/>
          </p:cNvGraphicFramePr>
          <p:nvPr userDrawn="1">
            <p:extLst>
              <p:ext uri="{D42A27DB-BD31-4B8C-83A1-F6EECF244321}">
                <p14:modId xmlns:p14="http://schemas.microsoft.com/office/powerpoint/2010/main" val="2504582243"/>
              </p:ext>
            </p:extLst>
          </p:nvPr>
        </p:nvGraphicFramePr>
        <p:xfrm>
          <a:off x="44635119" y="14098"/>
          <a:ext cx="9490298" cy="33222224"/>
        </p:xfrm>
        <a:graphic>
          <a:graphicData uri="http://schemas.openxmlformats.org/drawingml/2006/table">
            <a:tbl>
              <a:tblPr firstRow="1" bandRow="1">
                <a:tableStyleId>{5C22544A-7EE6-4342-B048-85BDC9FD1C3A}</a:tableStyleId>
              </a:tblPr>
              <a:tblGrid>
                <a:gridCol w="340394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31320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92177">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6588">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87067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58129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63884">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38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062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txBody>
                  <a:tcPr marL="182880" marT="137160">
                    <a:solidFill>
                      <a:schemeClr val="accent5">
                        <a:lumMod val="5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287327">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494115">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A687A2CE-669E-3A4D-9D68-3C7DB240A992}"/>
              </a:ext>
            </a:extLst>
          </p:cNvPr>
          <p:cNvSpPr txBox="1">
            <a:spLocks noChangeArrowheads="1"/>
          </p:cNvSpPr>
          <p:nvPr userDrawn="1"/>
        </p:nvSpPr>
        <p:spPr bwMode="auto">
          <a:xfrm>
            <a:off x="449705" y="3235649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4" name="Straight Connector 3">
            <a:extLst>
              <a:ext uri="{FF2B5EF4-FFF2-40B4-BE49-F238E27FC236}">
                <a16:creationId xmlns:a16="http://schemas.microsoft.com/office/drawing/2014/main" id="{08A5B5D0-4D7B-3F4B-92B2-D050C9782152}"/>
              </a:ext>
            </a:extLst>
          </p:cNvPr>
          <p:cNvCxnSpPr/>
          <p:nvPr userDrawn="1"/>
        </p:nvCxnSpPr>
        <p:spPr>
          <a:xfrm>
            <a:off x="0" y="32040576"/>
            <a:ext cx="438912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5" name="Straight Connector 4">
            <a:extLst>
              <a:ext uri="{FF2B5EF4-FFF2-40B4-BE49-F238E27FC236}">
                <a16:creationId xmlns:a16="http://schemas.microsoft.com/office/drawing/2014/main" id="{513136E1-6ADD-9344-9DE9-C7690A3AC407}"/>
              </a:ext>
            </a:extLst>
          </p:cNvPr>
          <p:cNvCxnSpPr/>
          <p:nvPr userDrawn="1"/>
        </p:nvCxnSpPr>
        <p:spPr>
          <a:xfrm>
            <a:off x="10972800"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3891C979-58A5-EC44-BCC6-47ECA9604E92}"/>
              </a:ext>
            </a:extLst>
          </p:cNvPr>
          <p:cNvCxnSpPr/>
          <p:nvPr userDrawn="1"/>
        </p:nvCxnSpPr>
        <p:spPr>
          <a:xfrm>
            <a:off x="21928667"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3B958D9D-0975-C04A-8F7B-821334779626}"/>
              </a:ext>
            </a:extLst>
          </p:cNvPr>
          <p:cNvCxnSpPr/>
          <p:nvPr userDrawn="1"/>
        </p:nvCxnSpPr>
        <p:spPr>
          <a:xfrm>
            <a:off x="32867600" y="5617998"/>
            <a:ext cx="0" cy="25640935"/>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CA2AE3-A2B9-A943-B775-C2EAE7BFBB4B}"/>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1653A7BA-709B-4740-9D17-4AF3870E1700}"/>
              </a:ext>
            </a:extLst>
          </p:cNvPr>
          <p:cNvSpPr>
            <a:spLocks noGrp="1"/>
          </p:cNvSpPr>
          <p:nvPr>
            <p:ph type="body" sz="quarter" idx="20"/>
          </p:nvPr>
        </p:nvSpPr>
        <p:spPr/>
        <p:txBody>
          <a:bodyPr/>
          <a:lstStyle/>
          <a:p>
            <a:endParaRPr lang="en-US"/>
          </a:p>
        </p:txBody>
      </p:sp>
      <p:sp>
        <p:nvSpPr>
          <p:cNvPr id="4" name="Text Placeholder 3">
            <a:extLst>
              <a:ext uri="{FF2B5EF4-FFF2-40B4-BE49-F238E27FC236}">
                <a16:creationId xmlns:a16="http://schemas.microsoft.com/office/drawing/2014/main" id="{D95D1E09-B796-B04E-9177-E1BD0E84821A}"/>
              </a:ext>
            </a:extLst>
          </p:cNvPr>
          <p:cNvSpPr>
            <a:spLocks noGrp="1"/>
          </p:cNvSpPr>
          <p:nvPr>
            <p:ph type="body" sz="quarter" idx="21"/>
          </p:nvPr>
        </p:nvSpPr>
        <p:spPr/>
        <p:txBody>
          <a:bodyPr/>
          <a:lstStyle/>
          <a:p>
            <a:endParaRPr lang="en-US"/>
          </a:p>
        </p:txBody>
      </p:sp>
      <p:sp>
        <p:nvSpPr>
          <p:cNvPr id="5" name="Text Placeholder 4">
            <a:extLst>
              <a:ext uri="{FF2B5EF4-FFF2-40B4-BE49-F238E27FC236}">
                <a16:creationId xmlns:a16="http://schemas.microsoft.com/office/drawing/2014/main" id="{3095477B-1805-4F47-8CCF-4CB6D74A054C}"/>
              </a:ext>
            </a:extLst>
          </p:cNvPr>
          <p:cNvSpPr>
            <a:spLocks noGrp="1"/>
          </p:cNvSpPr>
          <p:nvPr>
            <p:ph type="body" sz="quarter" idx="22"/>
          </p:nvPr>
        </p:nvSpPr>
        <p:spPr/>
        <p:txBody>
          <a:bodyPr/>
          <a:lstStyle/>
          <a:p>
            <a:endParaRPr lang="en-US"/>
          </a:p>
        </p:txBody>
      </p:sp>
      <p:sp>
        <p:nvSpPr>
          <p:cNvPr id="6" name="Text Placeholder 5">
            <a:extLst>
              <a:ext uri="{FF2B5EF4-FFF2-40B4-BE49-F238E27FC236}">
                <a16:creationId xmlns:a16="http://schemas.microsoft.com/office/drawing/2014/main" id="{8E4A4F40-81CE-AB43-800B-E8E009473610}"/>
              </a:ext>
            </a:extLst>
          </p:cNvPr>
          <p:cNvSpPr>
            <a:spLocks noGrp="1"/>
          </p:cNvSpPr>
          <p:nvPr>
            <p:ph type="body" sz="quarter" idx="23"/>
          </p:nvPr>
        </p:nvSpPr>
        <p:spPr/>
        <p:txBody>
          <a:bodyPr/>
          <a:lstStyle/>
          <a:p>
            <a:endParaRPr lang="en-US"/>
          </a:p>
        </p:txBody>
      </p:sp>
      <p:sp>
        <p:nvSpPr>
          <p:cNvPr id="7" name="Text Placeholder 6">
            <a:extLst>
              <a:ext uri="{FF2B5EF4-FFF2-40B4-BE49-F238E27FC236}">
                <a16:creationId xmlns:a16="http://schemas.microsoft.com/office/drawing/2014/main" id="{4F0712C1-8AD9-944F-935E-86F61F6BAE67}"/>
              </a:ext>
            </a:extLst>
          </p:cNvPr>
          <p:cNvSpPr>
            <a:spLocks noGrp="1"/>
          </p:cNvSpPr>
          <p:nvPr>
            <p:ph type="body" sz="quarter" idx="24"/>
          </p:nvPr>
        </p:nvSpPr>
        <p:spPr/>
        <p:txBody>
          <a:bodyPr/>
          <a:lstStyle/>
          <a:p>
            <a:endParaRPr lang="en-US"/>
          </a:p>
        </p:txBody>
      </p:sp>
      <p:sp>
        <p:nvSpPr>
          <p:cNvPr id="8" name="Text Placeholder 7">
            <a:extLst>
              <a:ext uri="{FF2B5EF4-FFF2-40B4-BE49-F238E27FC236}">
                <a16:creationId xmlns:a16="http://schemas.microsoft.com/office/drawing/2014/main" id="{8DC7945D-8526-9341-BE86-0A5DA5DA04D7}"/>
              </a:ext>
            </a:extLst>
          </p:cNvPr>
          <p:cNvSpPr>
            <a:spLocks noGrp="1"/>
          </p:cNvSpPr>
          <p:nvPr>
            <p:ph type="body" sz="quarter" idx="25"/>
          </p:nvPr>
        </p:nvSpPr>
        <p:spPr/>
        <p:txBody>
          <a:bodyPr/>
          <a:lstStyle/>
          <a:p>
            <a:endParaRPr lang="en-US"/>
          </a:p>
        </p:txBody>
      </p:sp>
      <p:sp>
        <p:nvSpPr>
          <p:cNvPr id="9" name="Text Placeholder 8">
            <a:extLst>
              <a:ext uri="{FF2B5EF4-FFF2-40B4-BE49-F238E27FC236}">
                <a16:creationId xmlns:a16="http://schemas.microsoft.com/office/drawing/2014/main" id="{173667CD-4E00-2047-8C4A-BF23F28E04C2}"/>
              </a:ext>
            </a:extLst>
          </p:cNvPr>
          <p:cNvSpPr>
            <a:spLocks noGrp="1"/>
          </p:cNvSpPr>
          <p:nvPr>
            <p:ph type="body" sz="quarter" idx="26"/>
          </p:nvPr>
        </p:nvSpPr>
        <p:spPr/>
        <p:txBody>
          <a:bodyPr/>
          <a:lstStyle/>
          <a:p>
            <a:endParaRPr lang="en-US"/>
          </a:p>
        </p:txBody>
      </p:sp>
      <p:sp>
        <p:nvSpPr>
          <p:cNvPr id="10" name="Text Placeholder 9">
            <a:extLst>
              <a:ext uri="{FF2B5EF4-FFF2-40B4-BE49-F238E27FC236}">
                <a16:creationId xmlns:a16="http://schemas.microsoft.com/office/drawing/2014/main" id="{AA359930-64F2-DB41-97F9-5768B7D2119A}"/>
              </a:ext>
            </a:extLst>
          </p:cNvPr>
          <p:cNvSpPr>
            <a:spLocks noGrp="1"/>
          </p:cNvSpPr>
          <p:nvPr>
            <p:ph type="body" sz="quarter" idx="27"/>
          </p:nvPr>
        </p:nvSpPr>
        <p:spPr/>
        <p:txBody>
          <a:bodyPr/>
          <a:lstStyle/>
          <a:p>
            <a:endParaRPr lang="en-US"/>
          </a:p>
        </p:txBody>
      </p:sp>
      <p:sp>
        <p:nvSpPr>
          <p:cNvPr id="11" name="Text Placeholder 10">
            <a:extLst>
              <a:ext uri="{FF2B5EF4-FFF2-40B4-BE49-F238E27FC236}">
                <a16:creationId xmlns:a16="http://schemas.microsoft.com/office/drawing/2014/main" id="{D0AF34D3-7949-184E-A501-EAF821E59564}"/>
              </a:ext>
            </a:extLst>
          </p:cNvPr>
          <p:cNvSpPr>
            <a:spLocks noGrp="1"/>
          </p:cNvSpPr>
          <p:nvPr>
            <p:ph type="body" sz="quarter" idx="28"/>
          </p:nvPr>
        </p:nvSpPr>
        <p:spPr/>
        <p:txBody>
          <a:bodyPr/>
          <a:lstStyle/>
          <a:p>
            <a:endParaRPr lang="en-US"/>
          </a:p>
        </p:txBody>
      </p:sp>
      <p:sp>
        <p:nvSpPr>
          <p:cNvPr id="12" name="Text Placeholder 11">
            <a:extLst>
              <a:ext uri="{FF2B5EF4-FFF2-40B4-BE49-F238E27FC236}">
                <a16:creationId xmlns:a16="http://schemas.microsoft.com/office/drawing/2014/main" id="{EE088A2E-41FB-B043-AB49-3AFEEAC5AA68}"/>
              </a:ext>
            </a:extLst>
          </p:cNvPr>
          <p:cNvSpPr>
            <a:spLocks noGrp="1"/>
          </p:cNvSpPr>
          <p:nvPr>
            <p:ph type="body" sz="quarter" idx="29"/>
          </p:nvPr>
        </p:nvSpPr>
        <p:spPr/>
        <p:txBody>
          <a:bodyPr/>
          <a:lstStyle/>
          <a:p>
            <a:endParaRPr lang="en-US"/>
          </a:p>
        </p:txBody>
      </p:sp>
      <p:sp>
        <p:nvSpPr>
          <p:cNvPr id="13" name="Text Placeholder 12">
            <a:extLst>
              <a:ext uri="{FF2B5EF4-FFF2-40B4-BE49-F238E27FC236}">
                <a16:creationId xmlns:a16="http://schemas.microsoft.com/office/drawing/2014/main" id="{5DD80A20-908B-224A-A0E3-DA11FB50969B}"/>
              </a:ext>
            </a:extLst>
          </p:cNvPr>
          <p:cNvSpPr>
            <a:spLocks noGrp="1"/>
          </p:cNvSpPr>
          <p:nvPr>
            <p:ph type="body" sz="quarter" idx="30"/>
          </p:nvPr>
        </p:nvSpPr>
        <p:spPr/>
        <p:txBody>
          <a:bodyPr/>
          <a:lstStyle/>
          <a:p>
            <a:endParaRPr lang="en-US"/>
          </a:p>
        </p:txBody>
      </p:sp>
      <p:sp>
        <p:nvSpPr>
          <p:cNvPr id="14" name="Text Placeholder 13">
            <a:extLst>
              <a:ext uri="{FF2B5EF4-FFF2-40B4-BE49-F238E27FC236}">
                <a16:creationId xmlns:a16="http://schemas.microsoft.com/office/drawing/2014/main" id="{407CC639-96C9-C046-857E-3D4AACC9922D}"/>
              </a:ext>
            </a:extLst>
          </p:cNvPr>
          <p:cNvSpPr>
            <a:spLocks noGrp="1"/>
          </p:cNvSpPr>
          <p:nvPr>
            <p:ph type="body" sz="quarter" idx="96"/>
          </p:nvPr>
        </p:nvSpPr>
        <p:spPr/>
        <p:txBody>
          <a:bodyPr/>
          <a:lstStyle/>
          <a:p>
            <a:endParaRPr lang="en-US"/>
          </a:p>
        </p:txBody>
      </p:sp>
      <p:sp>
        <p:nvSpPr>
          <p:cNvPr id="15" name="Text Placeholder 14">
            <a:extLst>
              <a:ext uri="{FF2B5EF4-FFF2-40B4-BE49-F238E27FC236}">
                <a16:creationId xmlns:a16="http://schemas.microsoft.com/office/drawing/2014/main" id="{C7A01ABD-16B3-794C-9223-819540E71DFD}"/>
              </a:ext>
            </a:extLst>
          </p:cNvPr>
          <p:cNvSpPr>
            <a:spLocks noGrp="1"/>
          </p:cNvSpPr>
          <p:nvPr>
            <p:ph type="body" sz="quarter" idx="150"/>
          </p:nvPr>
        </p:nvSpPr>
        <p:spPr/>
        <p:txBody>
          <a:bodyPr/>
          <a:lstStyle/>
          <a:p>
            <a:endParaRPr lang="en-US"/>
          </a:p>
        </p:txBody>
      </p:sp>
      <p:sp>
        <p:nvSpPr>
          <p:cNvPr id="16" name="Text Placeholder 15">
            <a:extLst>
              <a:ext uri="{FF2B5EF4-FFF2-40B4-BE49-F238E27FC236}">
                <a16:creationId xmlns:a16="http://schemas.microsoft.com/office/drawing/2014/main" id="{92B7211F-F9BF-2341-8FA4-6BFFF71C3260}"/>
              </a:ext>
            </a:extLst>
          </p:cNvPr>
          <p:cNvSpPr>
            <a:spLocks noGrp="1"/>
          </p:cNvSpPr>
          <p:nvPr>
            <p:ph type="body" sz="quarter" idx="151"/>
          </p:nvPr>
        </p:nvSpPr>
        <p:spPr/>
        <p:txBody>
          <a:bodyPr/>
          <a:lstStyle/>
          <a:p>
            <a:endParaRPr lang="en-US"/>
          </a:p>
        </p:txBody>
      </p:sp>
      <p:sp>
        <p:nvSpPr>
          <p:cNvPr id="17" name="Text Placeholder 16">
            <a:extLst>
              <a:ext uri="{FF2B5EF4-FFF2-40B4-BE49-F238E27FC236}">
                <a16:creationId xmlns:a16="http://schemas.microsoft.com/office/drawing/2014/main" id="{FA414139-9C25-2A4B-AABF-50AFEECB204B}"/>
              </a:ext>
            </a:extLst>
          </p:cNvPr>
          <p:cNvSpPr>
            <a:spLocks noGrp="1"/>
          </p:cNvSpPr>
          <p:nvPr>
            <p:ph type="body" sz="quarter" idx="153"/>
          </p:nvPr>
        </p:nvSpPr>
        <p:spPr/>
        <p:txBody>
          <a:bodyPr>
            <a:normAutofit lnSpcReduction="10000"/>
          </a:bodyPr>
          <a:lstStyle/>
          <a:p>
            <a:endParaRPr lang="en-US"/>
          </a:p>
        </p:txBody>
      </p:sp>
    </p:spTree>
    <p:extLst>
      <p:ext uri="{BB962C8B-B14F-4D97-AF65-F5344CB8AC3E}">
        <p14:creationId xmlns:p14="http://schemas.microsoft.com/office/powerpoint/2010/main" val="107829246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1954</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75</cp:revision>
  <dcterms:created xsi:type="dcterms:W3CDTF">2012-02-03T19:11:35Z</dcterms:created>
  <dcterms:modified xsi:type="dcterms:W3CDTF">2020-08-07T22:16:15Z</dcterms:modified>
  <cp:category>Research poster templates</cp:category>
</cp:coreProperties>
</file>